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6583362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ЦЕНООБРАЗОВАНИЕ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СТРОИТЕЛЬСТВЕ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646673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МЕТОДЫ ОПРЕДЕЛЕНИЯ СМЕТНОЙ СТОИМОСТИ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58336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Стоимость строительной продукции  также связана  с местными условиями  строительства, большое влияние  на нее оказывают природные, экономико-географические факторы и территориальные различия  в условиях оплаты труда рабочих-строителей.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64488" cy="658336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механизме ценообразования сказываются  и особенности строительства как отрасли национального хозяйства: многообразие строительной  продукции, длительный производственный  цикл по сравнению  с другими отраслями материального производства, высокая материалоемкость.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632271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Основные задачи рыночной системе ценообразования и сметного нормирования в строительстве следующие: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- формирование свободных (договорных) цен на строительную продукцию;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- обеспечение полного набора сметных нормативов(элементных и укрупненных)и различных условий их применения при самостоятельности  субъектов инвестиционной деятельности;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определение стоимости строительства на разных этапах инвестиционного цикла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 определении стоимости строительства необходимо обеспечивать: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- гибкий, вариантный подход к вопросам ценообразования, без жесткой регламентации и чрезмерной централизации;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- соблюдение принципа равноправия участников инвестиционного процесса, обязательного взаимного согласия сторон по принимаемым  решениям  в ходе согласовании свободных (договорных)  цен  на строительную продукцию;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- рекомендательный характер общих положений  с учетом отраслевых  и местных особенностей осуществления строительства путем отражения  этих особенностей  в ведомственных  и региональных методических документах;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- возможность более широкого выбора соответствующей  нормативной базы, на основе которой проводится расчет затрат.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Определение стоимости строительства осуществляется: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 На этапе технико-экономического обоснования (ТЭО)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предпроектной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стадии разработки проекта.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Результатом расчета является расчетная стоимость, которая определяет собой предварительную сумму денежных средств, требующихся для осуществления  строительства новых, реконструкции, расширения и технического перевооружения действующих предприятий, зданий и сооружений.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На этапе проектно-сметной документации определяется  сметная стоимость строительства предприятий, зданий и сооружений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Сметная  стоимость строительства предприятий, зданий и сооружений. Сметная стоимость  строительства – это сумма денежных средств, необходимых  для его осуществления  в соответствии с проектными  материалами. Определяется  проектной организацией  по поручению заказчика (инвестора) в ходе разработки проектной документации.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Выбор метода составления смет (расчетов) осуществляется в каждом  конкретном случае в зависимости от условий контракта и общей экономической ситуации.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Ресурсный метод - это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калькулирование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текущих (прогнозных) ценах и тарифах ресурсов (элементы затрат), необходимых для реализации проектного решения.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Ресурсный метод - это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калькулирование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текущих (прогнозных) ценах и тарифах ресурсов (элементы затрат), необходимых для реализации проектного решения.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Базисно-индексный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метод-это использование системы текущих и прогнозных индексов цен по отношению к стоимости, определенной  в базисном уровне или в текущем уровне предшествующего периода.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>
            <a:normAutofit/>
          </a:bodyPr>
          <a:lstStyle/>
          <a:p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Базисно-компенсационный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метод - это суммирование стоимости, исчисленной в базисном уровне сметных цен, и определяемых расчетами дополнительных затрат, связанных с ростом  цен и тарифов  на потребляемые  в строительстве ресурсы (материальные, технические, трудовые, оборудование, инвентарь, услуги и пр.), с уточнением  этих расчетов в процессе строительства в зависимости от реальных изменений цен и тарифов.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 этом методе стоимость определяется  в два этапа.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	На первом этапе определяют базисную стоимость по сметным нормативам 2001 года. Одновременно делают ориентировочный прогноз удорожания базисной стоимости в связи  с ожидаемой инфляцией  и ростом цен и тарифов на ресурсы, используемые  при строительстве.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втором этапе, при оплате работ, проводят расчет дополнительных  затрат, вызванных  реальными изменениями цен.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Итоговая стоимость при этом методе складывается из ее базисного уровня на начало строительства и всех фактических  дополнительных затрат (компенсационного фонда).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 условиях рыночных отношений ресурсные и ресурсно-индексные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методы имеют приоритетное значение.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363</Words>
  <Application>Microsoft Office PowerPoint</Application>
  <PresentationFormat>Экран (4:3)</PresentationFormat>
  <Paragraphs>18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ЦЕНООБРАЗОВАНИЕ   В СТРОИТЕЛЬСТВЕ </vt:lpstr>
      <vt:lpstr>МЕТОДЫ ОПРЕДЕЛЕНИЯ СМЕТНОЙ СТОИМОСТИ</vt:lpstr>
      <vt:lpstr>Стоимость строительной продукции  также связана  с местными условиями  строительства, большое влияние  на нее оказывают природные, экономико-географические факторы и территориальные различия  в условиях оплаты труда рабочих-строителей.  </vt:lpstr>
      <vt:lpstr>На механизме ценообразования сказываются  и особенности строительства как отрасли национального хозяйства: многообразие строительной  продукции, длительный производственный  цикл по сравнению  с другими отраслями материального производства, высокая материалоемкость. </vt:lpstr>
      <vt:lpstr>Основные задачи рыночной системе ценообразования и сметного нормирования в строительстве следующие:  - формирование свободных (договорных) цен на строительную продукцию;  - обеспечение полного набора сметных нормативов(элементных и укрупненных)и различных условий их применения при самостоятельности  субъектов инвестиционной деятельности; - определение стоимости строительства на разных этапах инвестиционного цикла</vt:lpstr>
      <vt:lpstr>При  определении стоимости строительства необходимо обеспечивать:  - гибкий, вариантный подход к вопросам ценообразования, без жесткой регламентации и чрезмерной централизации;  - соблюдение принципа равноправия участников инвестиционного процесса, обязательного взаимного согласия сторон по принимаемым  решениям  в ходе согласовании свободных (договорных)  цен  на строительную продукцию;  - рекомендательный характер общих положений  с учетом отраслевых  и местных особенностей осуществления строительства путем отражения  этих особенностей  в ведомственных  и региональных методических документах;  - возможность более широкого выбора соответствующей  нормативной базы, на основе которой проводится расчет затрат. </vt:lpstr>
      <vt:lpstr>Определение стоимости строительства осуществляется:</vt:lpstr>
      <vt:lpstr>1 На этапе технико-экономического обоснования (ТЭО) предпроектной  стадии разработки проекта.  Результатом расчета является расчетная стоимость, которая определяет собой предварительную сумму денежных средств, требующихся для осуществления  строительства новых, реконструкции, расширения и технического перевооружения действующих предприятий, зданий и сооружений. </vt:lpstr>
      <vt:lpstr>2 На этапе проектно-сметной документации определяется  сметная стоимость строительства предприятий, зданий и сооружений</vt:lpstr>
      <vt:lpstr>Сметная  стоимость строительства предприятий, зданий и сооружений. Сметная стоимость  строительства – это сумма денежных средств, необходимых  для его осуществления  в соответствии с проектными  материалами. Определяется  проектной организацией  по поручению заказчика (инвестора) в ходе разработки проектной документации. </vt:lpstr>
      <vt:lpstr>Выбор метода составления смет (расчетов) осуществляется в каждом  конкретном случае в зависимости от условий контракта и общей экономической ситуации. </vt:lpstr>
      <vt:lpstr>Ресурсный метод - это калькулирование в текущих (прогнозных) ценах и тарифах ресурсов (элементы затрат), необходимых для реализации проектного решения. </vt:lpstr>
      <vt:lpstr>Ресурсный метод - это калькулирование в текущих (прогнозных) ценах и тарифах ресурсов (элементы затрат), необходимых для реализации проектного решения. </vt:lpstr>
      <vt:lpstr>Базисно-индексный метод-это использование системы текущих и прогнозных индексов цен по отношению к стоимости, определенной  в базисном уровне или в текущем уровне предшествующего периода. </vt:lpstr>
      <vt:lpstr>Базисно-компенсационный метод - это суммирование стоимости, исчисленной в базисном уровне сметных цен, и определяемых расчетами дополнительных затрат, связанных с ростом  цен и тарифов  на потребляемые  в строительстве ресурсы (материальные, технические, трудовые, оборудование, инвентарь, услуги и пр.), с уточнением  этих расчетов в процессе строительства в зависимости от реальных изменений цен и тарифов. </vt:lpstr>
      <vt:lpstr>При этом методе стоимость определяется  в два этапа.  На первом этапе определяют базисную стоимость по сметным нормативам 2001 года. Одновременно делают ориентировочный прогноз удорожания базисной стоимости в связи  с ожидаемой инфляцией  и ростом цен и тарифов на ресурсы, используемые  при строительстве. </vt:lpstr>
      <vt:lpstr>На втором этапе, при оплате работ, проводят расчет дополнительных  затрат, вызванных  реальными изменениями цен. </vt:lpstr>
      <vt:lpstr>Итоговая стоимость при этом методе складывается из ее базисного уровня на начало строительства и всех фактических  дополнительных затрат (компенсационного фонда).  В условиях рыночных отношений ресурсные и ресурсно-индексные методы имеют приоритетное значение.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ЦЕНООБРАЗОВАНИЕ   В СТРОИТЕЛЬСТВЕ </dc:title>
  <cp:lastModifiedBy>Admin</cp:lastModifiedBy>
  <cp:revision>3</cp:revision>
  <dcterms:modified xsi:type="dcterms:W3CDTF">2019-02-11T14:58:52Z</dcterms:modified>
</cp:coreProperties>
</file>